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56" r:id="rId5"/>
    <p:sldId id="257" r:id="rId6"/>
    <p:sldId id="413" r:id="rId7"/>
    <p:sldId id="398" r:id="rId8"/>
    <p:sldId id="414" r:id="rId9"/>
    <p:sldId id="415" r:id="rId10"/>
    <p:sldId id="416" r:id="rId11"/>
    <p:sldId id="417" r:id="rId12"/>
    <p:sldId id="418" r:id="rId13"/>
    <p:sldId id="41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98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512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D75333-E5F3-4D46-A8E8-145352640885}" type="datetimeFigureOut">
              <a:rPr lang="en-AU" smtClean="0"/>
              <a:t>20/1/2025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9BC4F-660C-4BDC-A4F2-59DB5A41B70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1575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1957D8-E3A2-48F0-9F9E-21A87A92C472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6019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1957D8-E3A2-48F0-9F9E-21A87A92C472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2761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42600-2CDE-2BC0-A905-EB29F0A62C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EAB7D1-A152-E10E-89EB-7C983E426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36CAC-AFC6-C186-7C95-F8BD5CEDC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A44CA-0CF7-4542-8B44-771E00A0261C}" type="datetimeFigureOut">
              <a:rPr lang="en-AU" smtClean="0"/>
              <a:t>20/1/2025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C2DE5-0DAE-F359-0006-812C6DD62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B7B1C-8768-0E89-A849-1C697E147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7689-8371-40E5-BF3B-A6FE69BE984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63529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B83F5-14C8-51A5-30A7-1982730B3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4D45E6-8C43-6832-8F1F-C6A57D89CC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6AECE8-E8C0-397C-421A-A88FD687A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A44CA-0CF7-4542-8B44-771E00A0261C}" type="datetimeFigureOut">
              <a:rPr lang="en-AU" smtClean="0"/>
              <a:t>20/1/2025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55FF7-EB3D-98D5-64E0-883E24FD9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B3EED-9B2E-C8DF-E81F-73D1AB0EF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7689-8371-40E5-BF3B-A6FE69BE984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8500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EE5160-21A6-4C8C-19D9-4FA2D035FD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C440B-AA44-3CC8-5910-CB3AD4F1E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A43B8-5516-95F1-5CA6-9DFCA17BF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A44CA-0CF7-4542-8B44-771E00A0261C}" type="datetimeFigureOut">
              <a:rPr lang="en-AU" smtClean="0"/>
              <a:t>20/1/2025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8C704B-BC3B-C441-E048-32FBAF9C3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2667E-70C9-346B-CBF0-20D469B6F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7689-8371-40E5-BF3B-A6FE69BE984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45759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40236-E9A9-95B5-5BCE-B7D9D7CE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DA2F3-4BE6-5440-9BB3-63003D327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95B09-A544-D036-A1EB-F077260EB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A44CA-0CF7-4542-8B44-771E00A0261C}" type="datetimeFigureOut">
              <a:rPr lang="en-AU" smtClean="0"/>
              <a:t>20/1/2025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B5503-4F73-1A19-D0AE-EBA8F7D3E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7CAFE-9FD3-95CD-4892-550EC6F27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7689-8371-40E5-BF3B-A6FE69BE984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47065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C4479-C214-E98B-CC08-C00E62184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EFD28-3B85-3A2B-E847-B99C65E54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5E4C77-9ABF-5036-9046-0F8CCEC80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A44CA-0CF7-4542-8B44-771E00A0261C}" type="datetimeFigureOut">
              <a:rPr lang="en-AU" smtClean="0"/>
              <a:t>20/1/2025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E7A23-5988-2964-A597-AE8957C5F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B288F-E769-3DF8-9B93-110130BBA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7689-8371-40E5-BF3B-A6FE69BE984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2079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6DA25-BAA5-F94E-B738-2288847CE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E42C3-1D21-32D6-3CFE-6D1E4D8136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8454CA-AD84-6D55-782E-61F92119ED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082F13-CF24-BBF7-9BD8-679B68249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A44CA-0CF7-4542-8B44-771E00A0261C}" type="datetimeFigureOut">
              <a:rPr lang="en-AU" smtClean="0"/>
              <a:t>20/1/2025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B74B3-7159-7210-56B2-23433E137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884B7-F195-5110-39BF-851E98B81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7689-8371-40E5-BF3B-A6FE69BE984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1576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70FB3-8573-B006-EBFF-CEA66CBA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E428AB-B5F7-B7CA-9F0D-C40E84D35D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609FA-55CB-CF80-5DCB-0C768D606E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C4D6E6-CE93-4D59-7BD3-B4933AAA6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9F32CA-2C2F-6011-8063-65F77B14E5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B060DB-026B-E910-B90D-B7ACC8D5D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A44CA-0CF7-4542-8B44-771E00A0261C}" type="datetimeFigureOut">
              <a:rPr lang="en-AU" smtClean="0"/>
              <a:t>20/1/2025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E14DA8-3061-3124-F940-1C23BCFC0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7A196B-E26E-201B-2D97-E23B5628A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7689-8371-40E5-BF3B-A6FE69BE984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57714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1A09D-0EFF-8C60-B382-351040718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37B419-0E68-2EE5-D300-F7EC8549C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A44CA-0CF7-4542-8B44-771E00A0261C}" type="datetimeFigureOut">
              <a:rPr lang="en-AU" smtClean="0"/>
              <a:t>20/1/2025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88E6E8-9521-176E-FC6B-1E5C4E43D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73572C-E03A-861C-931A-BC10977F8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7689-8371-40E5-BF3B-A6FE69BE984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88871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CEA967-A8A2-BE31-C9FB-650ABC3D3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A44CA-0CF7-4542-8B44-771E00A0261C}" type="datetimeFigureOut">
              <a:rPr lang="en-AU" smtClean="0"/>
              <a:t>20/1/2025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2DCF8B-D426-F9E7-9DF4-216AF3E45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77E42-1C21-1B75-A40B-F11018775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7689-8371-40E5-BF3B-A6FE69BE984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9873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ACBF-98C9-6F93-35F4-2BFA1A9ED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C1D41-2D8E-F680-C761-E2A8333B6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92E1E2-D6F8-67B6-9E3A-0EC34D875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9C342-6846-FD4B-9114-E4A53473C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A44CA-0CF7-4542-8B44-771E00A0261C}" type="datetimeFigureOut">
              <a:rPr lang="en-AU" smtClean="0"/>
              <a:t>20/1/2025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838EA8-0137-6D92-42AA-B6FAE39F1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A9160D-5682-E785-BCB3-1DB9105CC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7689-8371-40E5-BF3B-A6FE69BE984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3037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3A89C-CFA6-0E53-9E39-BD88B05E0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2D757F-4149-F624-C433-7C7E1F5BFD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4CB8F4-458D-34FF-7A4E-5CCDE6F1B8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6493E5-102F-1434-BA39-F615DAA1B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A44CA-0CF7-4542-8B44-771E00A0261C}" type="datetimeFigureOut">
              <a:rPr lang="en-AU" smtClean="0"/>
              <a:t>20/1/2025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A661F3-D4B9-91EB-86D0-B10C65251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E4E6C7-A5D8-2EB0-AF56-B89D3EEA4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7689-8371-40E5-BF3B-A6FE69BE984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5563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495E0C-F0D6-F719-1B99-F8D907BFC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0109A4-9FE9-D96A-4A6C-52269DCEE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2C2C2-6F88-3F13-704A-643B35803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A44CA-0CF7-4542-8B44-771E00A0261C}" type="datetimeFigureOut">
              <a:rPr lang="en-AU" smtClean="0"/>
              <a:t>20/1/2025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17A99-610A-B2BF-5A44-DE0631A37C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BED4A-A2F1-552C-996F-AB2AFF5DFE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D7689-8371-40E5-BF3B-A6FE69BE984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4424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background with white text&#10;&#10;AI-generated content may be incorrect.">
            <a:extLst>
              <a:ext uri="{FF2B5EF4-FFF2-40B4-BE49-F238E27FC236}">
                <a16:creationId xmlns:a16="http://schemas.microsoft.com/office/drawing/2014/main" id="{D38B8CC1-FEDF-7B0C-259A-CC56A7C49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578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text overlay&#10;&#10;Description automatically generated">
            <a:extLst>
              <a:ext uri="{FF2B5EF4-FFF2-40B4-BE49-F238E27FC236}">
                <a16:creationId xmlns:a16="http://schemas.microsoft.com/office/drawing/2014/main" id="{B23A2206-54FB-14E2-133C-B39F63E6E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729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women smiling&#10;&#10;AI-generated content may be incorrect.">
            <a:extLst>
              <a:ext uri="{FF2B5EF4-FFF2-40B4-BE49-F238E27FC236}">
                <a16:creationId xmlns:a16="http://schemas.microsoft.com/office/drawing/2014/main" id="{4D765E07-9E89-3943-6942-FB02501FA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316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white sign on a brick wall&#10;&#10;AI-generated content may be incorrect.">
            <a:extLst>
              <a:ext uri="{FF2B5EF4-FFF2-40B4-BE49-F238E27FC236}">
                <a16:creationId xmlns:a16="http://schemas.microsoft.com/office/drawing/2014/main" id="{E78BF30B-3996-466D-3BA4-5CB68CCA8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19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black banner with text&#10;&#10;AI-generated content may be incorrect.">
            <a:extLst>
              <a:ext uri="{FF2B5EF4-FFF2-40B4-BE49-F238E27FC236}">
                <a16:creationId xmlns:a16="http://schemas.microsoft.com/office/drawing/2014/main" id="{7D8A2A1D-7DC5-22A6-7A6A-78FACE769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88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white brochure with text&#10;&#10;AI-generated content may be incorrect.">
            <a:extLst>
              <a:ext uri="{FF2B5EF4-FFF2-40B4-BE49-F238E27FC236}">
                <a16:creationId xmlns:a16="http://schemas.microsoft.com/office/drawing/2014/main" id="{52B9A541-B25F-E4C0-967D-7566734FE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78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object with text on it&#10;&#10;AI-generated content may be incorrect.">
            <a:extLst>
              <a:ext uri="{FF2B5EF4-FFF2-40B4-BE49-F238E27FC236}">
                <a16:creationId xmlns:a16="http://schemas.microsoft.com/office/drawing/2014/main" id="{00DB1A7D-9EE5-4865-D808-0592ED5F13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96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black brochure with text&#10;&#10;AI-generated content may be incorrect.">
            <a:extLst>
              <a:ext uri="{FF2B5EF4-FFF2-40B4-BE49-F238E27FC236}">
                <a16:creationId xmlns:a16="http://schemas.microsoft.com/office/drawing/2014/main" id="{74F8F935-2079-837E-5994-FE3A3F89F8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37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welcome sign with text&#10;&#10;Description automatically generated">
            <a:extLst>
              <a:ext uri="{FF2B5EF4-FFF2-40B4-BE49-F238E27FC236}">
                <a16:creationId xmlns:a16="http://schemas.microsoft.com/office/drawing/2014/main" id="{ADD8D6A0-5BE9-7D02-8335-23A142A3C3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29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veral pillars of wellbeing&#10;&#10;Description automatically generated">
            <a:extLst>
              <a:ext uri="{FF2B5EF4-FFF2-40B4-BE49-F238E27FC236}">
                <a16:creationId xmlns:a16="http://schemas.microsoft.com/office/drawing/2014/main" id="{B0ACA3D5-7390-098C-1764-593876CB9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192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D04F7B8B747447B36E13F3681621F0" ma:contentTypeVersion="21" ma:contentTypeDescription="Create a new document." ma:contentTypeScope="" ma:versionID="2e2d2495d2381eb4b0eebfe2c259fd7e">
  <xsd:schema xmlns:xsd="http://www.w3.org/2001/XMLSchema" xmlns:xs="http://www.w3.org/2001/XMLSchema" xmlns:p="http://schemas.microsoft.com/office/2006/metadata/properties" xmlns:ns1="http://schemas.microsoft.com/sharepoint/v3" xmlns:ns2="161353ae-0041-4161-bee7-9a979a5a4afb" xmlns:ns3="4183c7f1-5202-432b-8cc3-63cde84d3c04" targetNamespace="http://schemas.microsoft.com/office/2006/metadata/properties" ma:root="true" ma:fieldsID="48f903ed6ac268f1669f286714ec959b" ns1:_="" ns2:_="" ns3:_="">
    <xsd:import namespace="http://schemas.microsoft.com/sharepoint/v3"/>
    <xsd:import namespace="161353ae-0041-4161-bee7-9a979a5a4afb"/>
    <xsd:import namespace="4183c7f1-5202-432b-8cc3-63cde84d3c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1353ae-0041-4161-bee7-9a979a5a4a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a6198bc-0817-4ae8-a800-02510c68c5f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83c7f1-5202-432b-8cc3-63cde84d3c0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c3dd6d-db3d-4d6e-9ec0-7dbce7ec3ecf}" ma:internalName="TaxCatchAll" ma:showField="CatchAllData" ma:web="4183c7f1-5202-432b-8cc3-63cde84d3c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61353ae-0041-4161-bee7-9a979a5a4afb">
      <Terms xmlns="http://schemas.microsoft.com/office/infopath/2007/PartnerControls"/>
    </lcf76f155ced4ddcb4097134ff3c332f>
    <TaxCatchAll xmlns="4183c7f1-5202-432b-8cc3-63cde84d3c04" xsi:nil="true"/>
    <SharedWithUsers xmlns="4183c7f1-5202-432b-8cc3-63cde84d3c04">
      <UserInfo>
        <DisplayName>Sarah Harris</DisplayName>
        <AccountId>977</AccountId>
        <AccountType/>
      </UserInfo>
      <UserInfo>
        <DisplayName>Wendy Dumas</DisplayName>
        <AccountId>996</AccountId>
        <AccountType/>
      </UserInfo>
      <UserInfo>
        <DisplayName>Isabel Viavattene</DisplayName>
        <AccountId>452</AccountId>
        <AccountType/>
      </UserInfo>
      <UserInfo>
        <DisplayName>Maddison Grange</DisplayName>
        <AccountId>40</AccountId>
        <AccountType/>
      </UserInfo>
      <UserInfo>
        <DisplayName>Kristy Hamshare</DisplayName>
        <AccountId>583</AccountId>
        <AccountType/>
      </UserInfo>
      <UserInfo>
        <DisplayName>Joseph Kenny</DisplayName>
        <AccountId>220</AccountId>
        <AccountType/>
      </UserInfo>
      <UserInfo>
        <DisplayName>Brad Nelsen</DisplayName>
        <AccountId>69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0ECD351C-FC97-42F7-B930-EDF345B0869C}"/>
</file>

<file path=customXml/itemProps2.xml><?xml version="1.0" encoding="utf-8"?>
<ds:datastoreItem xmlns:ds="http://schemas.openxmlformats.org/officeDocument/2006/customXml" ds:itemID="{8A41F9BC-46D5-416C-819D-CD48318A09B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7350BD6-40BD-41B3-9A31-F53B1BCCD96E}">
  <ds:schemaRefs>
    <ds:schemaRef ds:uri="http://schemas.microsoft.com/office/2006/metadata/properties"/>
    <ds:schemaRef ds:uri="http://schemas.microsoft.com/office/infopath/2007/PartnerControls"/>
    <ds:schemaRef ds:uri="161353ae-0041-4161-bee7-9a979a5a4afb"/>
    <ds:schemaRef ds:uri="4183c7f1-5202-432b-8cc3-63cde84d3c0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2</Words>
  <Application>Microsoft Macintosh PowerPoint</Application>
  <PresentationFormat>Widescreen</PresentationFormat>
  <Paragraphs>2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Wendy Dumas</dc:creator>
  <cp:lastModifiedBy>Tony Osborne</cp:lastModifiedBy>
  <cp:revision>9</cp:revision>
  <dcterms:created xsi:type="dcterms:W3CDTF">2023-11-02T00:13:19Z</dcterms:created>
  <dcterms:modified xsi:type="dcterms:W3CDTF">2025-01-20T01:46:27Z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0x010100C3D04F7B8B747447B36E13F3681621F0</vt:lpwstr>
  </property>
  <property fmtid="{D5CDD505-2E9C-101B-9397-08002B2CF9AE}" pid="3" name="MediaServiceImageTags">
    <vt:lpwstr/>
  </property>
</Properties>
</file>